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ata"/>
      <p:regular r:id="rId16"/>
    </p:embeddedFont>
    <p:embeddedFont>
      <p:font typeface="Prata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Node.js로 서버 구축하기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JavaScript 런타임 환경으로, 서버 구축, API 개발, 실시간 통신 등 다양한 기능을 제공합니다. 이 프레젠테이션에서는 Node.js를 활용한 서버 구축 과정을 자세히 살펴보겠습니다.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36550"/>
            <a:ext cx="17702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작성자: 근석 이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Node.js란 무엇인가?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303168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50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JavaScript 런타임 환경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Node.js는 Chrome V8 JavaScript 엔진을 기반으로 하여 JavaScript를 서버 환경에서 실행할 수 있게 해줍니다.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303168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이벤트 기반 아키텍처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비동기 I/O 처리를 통해 높은 처리량과 확장성을 제공합니다.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45568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풍부한 생태계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방대한 오픈소스 라이브러리와 도구를 통해 개발 생산성을 높일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특징과 장점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높은 확장성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단일 프로세스에서 비동기 I/O를 처리하여 다수의 클라이언트를 효과적으로 지원할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뛰어난 성능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이벤트 기반 아키텍처와 비동기 처리 덕분에 빠른 응답 속도를 제공합니다.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범용성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클라이언트와 서버 간 코드 공유로 생산성이 향상되며, 다양한 시스템과 연계할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 환경 구축하기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75253" y="2247781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 설치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공식 웹사이트에서 운영체제에 맞는 Node.js 버전을 다운로드하여 설치합니다.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029653" y="4144447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편집기 설정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Studio Code, WebStorm 등의 편집기에서 Node.js 개발을 위한 확장 프로그램을 설치합니다.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462" y="604111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필요 모듈 설치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프로젝트에 필요한 NPM 모듈을 설치하여 개발 환경을 구축합니다.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기본적인 서버 구현하기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HTTP 서버 생성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built-in http 모듈을 사용하여 기본적인 HTTP 서버를 만듭니다.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요청 핸들링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클라이언트의 요청을 처리하고 응답을 전송하는 라우팅 로직을 구현합니다.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서버 실행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listen() 메서드를 호출하여 지정된 포트에서 서버를 실행합니다.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72981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Express.js를 이용한 API 개발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라우팅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Express.js의 라우팅 기능을 통해 HTTP 메서드별로 다양한 API 엔드포인트를 구현할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데이터 핸들링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Express.js의 미들웨어를 활용하여 요청 데이터를 쉽게 파싱하고 처리할 수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보안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Express.js는 CSRF 토큰, 쿠키 관리 등의 보안 기능을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데이터베이스 연동하기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ORM 라이브러리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Sequelize, Mongoose 등의 ORM 라이브러리를 사용하여 데이터베이스와 원활하게 연동할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CRUD 구현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ORM을 통해 데이터베이스 CRUD 작업을 쉽게 구현할 수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관계 관리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복잡한 데이터 모델의 관계도 ORM을 활용하여 직관적으로 관리할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실시간 통신 구현하기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61653" y="2247781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WebSocket 프로토콜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HTTP 프로토콜의 한계를 극복하고 양방향 실시간 통신을 가능하게 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516053" y="4144447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Socket.IO 라이브러리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WebSocket 프로토콜을 추상화하여 손쉽게 실시간 통신 기능을 구현할 수 있게 해줍니다.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604111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이벤트 기반 통신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클라이언트와 서버 간 이벤트 발생 및 메시지 전달을 통해 실시간 상호작용이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0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배포 및 운영 고려사항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29376"/>
            <a:ext cx="130428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53699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68070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클라우드 호스팅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68070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AWS, GCP, Azure와 같은 클라우드 플랫폼을 활용하여 서버를 쉽게 배포하고 확장할 수 있습니다.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55021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6939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프로세스 관리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69392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PM2, Forever 등의 프로세스 관리 도구를 사용하여 Node.js 애플리케이션의 안정성을 높일 수 있습니다.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56343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70714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모니터링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70714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Prometheus, Grafana 등의 모니터링 도구로 서버 상태와 성능을 실시간으로 확인할 수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2024-11-04T13:14:03Z</dcterms:created>
  <dcterms:modified xsi:type="dcterms:W3CDTF">2024-11-04T13:14:03Z</dcterms:modified>
</cp:coreProperties>
</file>